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4" r:id="rId2"/>
    <p:sldId id="315" r:id="rId3"/>
    <p:sldId id="256" r:id="rId4"/>
    <p:sldId id="258" r:id="rId5"/>
    <p:sldId id="259" r:id="rId6"/>
    <p:sldId id="31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17" r:id="rId17"/>
    <p:sldId id="271" r:id="rId18"/>
    <p:sldId id="272" r:id="rId19"/>
    <p:sldId id="274" r:id="rId20"/>
    <p:sldId id="31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318" r:id="rId33"/>
    <p:sldId id="287" r:id="rId34"/>
    <p:sldId id="288" r:id="rId35"/>
    <p:sldId id="289" r:id="rId36"/>
    <p:sldId id="290" r:id="rId37"/>
    <p:sldId id="291" r:id="rId38"/>
    <p:sldId id="319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6" r:id="rId52"/>
    <p:sldId id="312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0" autoAdjust="0"/>
    <p:restoredTop sz="94660"/>
  </p:normalViewPr>
  <p:slideViewPr>
    <p:cSldViewPr>
      <p:cViewPr varScale="1">
        <p:scale>
          <a:sx n="102" d="100"/>
          <a:sy n="102" d="100"/>
        </p:scale>
        <p:origin x="24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229600" cy="3154680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54480"/>
            <a:ext cx="8229600" cy="1097280"/>
          </a:xfrm>
          <a:prstGeom prst="rect">
            <a:avLst/>
          </a:prstGeom>
        </p:spPr>
        <p:txBody>
          <a:bodyPr/>
          <a:lstStyle>
            <a:lvl1pPr>
              <a:defRPr sz="30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638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53A81-288E-42FC-938C-E807127AF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“op-amp input offset voltage”?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FDE3C-14E9-416E-B2C7-52391F182D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output voltage of the op-amp minus its input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difference between the output voltage of the op-amp and the input voltage required in the immediately following stage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differential input voltage needed to bring the open loop output voltage to zero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potential between the amplifier input terminals of the op-amp in an open loop condition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E7G04 ECLM Page (6 - 8)</a:t>
            </a:r>
          </a:p>
        </p:txBody>
      </p:sp>
    </p:spTree>
    <p:extLst>
      <p:ext uri="{BB962C8B-B14F-4D97-AF65-F5344CB8AC3E}">
        <p14:creationId xmlns:p14="http://schemas.microsoft.com/office/powerpoint/2010/main" val="2053446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4B01-2C76-4B13-94A9-E125DFFCC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unwanted ringing and audio instability be prevented in an op-amp audio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6248F-6044-49E1-B8B0-90C2AAA637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Restrict both gain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Restrict gain, but increase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Restrict Q, but increase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Increase both gain and Q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E7G05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172926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A9265-3BAD-4AE3-A63C-C65C82A06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unwanted ringing and audio instability be prevented in an op-amp audio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770DC-BEAF-4545-8766-32A65B6EB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Restrict both gain and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Restrict gain, but increase Q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Restrict Q, but increase gain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Increase both gain and Q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E7G05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2665499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280B6-E0B8-4B11-9FF8-3EAB3FFA6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gain-bandwidth of an operational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F93BD-DEB7-4319-9753-3C754028C3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maximum frequency for a filter circuit using that type of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at which the open-loop gain of the amplifier equals one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gain of the amplifier at a filter's cutoff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frequency at which the amplifier's offset voltage is zero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E7G06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3753776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1A901-45E2-4A53-A884-00A0AD5DD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gain-bandwidth of an operational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1114E-6D2F-44B9-8280-F82AF6E22C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maximum frequency for a filter circuit using that type of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frequency at which the open-loop gain of the amplifier equals one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gain of the amplifier at a filter's cutoff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frequency at which the amplifier's offset voltage is zero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E7G06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1941957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F7D8C-F607-4178-8A58-8DA7BAF1D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voltage gain can be expected from the circuit in Figure E7 3 when R1 is 10 ohms and RF is 470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84D30-92BF-46EC-B285-035E9E281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4700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E7G07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648878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B2E1696-0C11-F134-0237-F42E9BF73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B69D3-2F7A-EC6E-38BA-20E03B7AC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voltage gain can be expected from the circuit in Figure E7 3 when R1 is 10 ohms and RF is 470 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779E8-29FB-DD3D-A8C0-B44CEC68F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0.21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4700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47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24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E7G07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348020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8F798-F41B-43D9-BAAE-6E4A99D1A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gain of an ideal operational amplifier vary with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2B24F-67D4-4F0F-A9D2-DC75B0867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linearly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linearly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 logarithmically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vary with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E7G08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2483424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68896-CCEB-4E91-AA75-EA74326FF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does the gain of an ideal operational amplifier vary with frequency?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1FBB1-7917-4CAC-89AB-E561F05370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It increases linearly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It decreases linearly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It decreases logarithmically with increasing frequency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It does not vary with frequency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E7G08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1091461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13333-3AC2-4743-BAD0-433025E56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will be the output voltage of the circuit shown in Figure E7-3 if R1 is 1000 ohms, RF is 10,000 ohms, and 0.23 volts DC is applied to the input?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B4B81-B49E-4E0F-8AEF-4768633FE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0.23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2.3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-0.23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-2.3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E7G09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3680972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E941AC2-4993-403D-B19C-63CBFBBD07D8}"/>
              </a:ext>
            </a:extLst>
          </p:cNvPr>
          <p:cNvSpPr>
            <a:spLocks/>
          </p:cNvSpPr>
          <p:nvPr/>
        </p:nvSpPr>
        <p:spPr bwMode="auto">
          <a:xfrm>
            <a:off x="2029412" y="1727597"/>
            <a:ext cx="50851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Extra License Manual</a:t>
            </a:r>
          </a:p>
          <a:p>
            <a:pPr algn="ctr" eaLnBrk="1" hangingPunct="1">
              <a:lnSpc>
                <a:spcPts val="48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and other resources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184BAD-7559-43E6-AC97-12A405393044}"/>
              </a:ext>
            </a:extLst>
          </p:cNvPr>
          <p:cNvSpPr/>
          <p:nvPr/>
        </p:nvSpPr>
        <p:spPr>
          <a:xfrm>
            <a:off x="1219200" y="5181600"/>
            <a:ext cx="6858000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cs typeface="Gill Sans" pitchFamily="1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http://www.arrl.org/shop/Licensing-Education-and-Training/</a:t>
            </a:r>
            <a:endParaRPr lang="en-US" altLang="en-US" dirty="0">
              <a:solidFill>
                <a:srgbClr val="0000FF"/>
              </a:solidFill>
              <a:cs typeface="Gill Sans" pitchFamily="1" charset="0"/>
            </a:endParaRPr>
          </a:p>
        </p:txBody>
      </p:sp>
      <p:pic>
        <p:nvPicPr>
          <p:cNvPr id="2" name="Picture 2" descr="ARRL Extra Class License Manual 12th Edition">
            <a:extLst>
              <a:ext uri="{FF2B5EF4-FFF2-40B4-BE49-F238E27FC236}">
                <a16:creationId xmlns:a16="http://schemas.microsoft.com/office/drawing/2014/main" id="{52D88FCB-48DE-4341-8227-F75D57C6E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3038475"/>
            <a:ext cx="16002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91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13333-3AC2-4743-BAD0-433025E56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will be the output voltage of the circuit shown in Figure E7-3 if R1 is 1000 ohms, RF is 10,000 ohms, and 0.23 volts DC is applied to the input?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B4B81-B49E-4E0F-8AEF-4768633FE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657600"/>
            <a:ext cx="8229600" cy="23622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0.23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2.3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-0.23 volts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-2.3 volts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E7G09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4187298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4DE23-2F63-43D6-AE41-F02C5E4E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absolute voltage gain can be expected from the circuit in Figure E7-3 when R1 is 1800 ohms and RF is 68 kilohms?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E56A1-3B86-44EA-9E1B-032DA61B2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0.03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E7G10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3785181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DEB77-4BCB-4930-BDC0-E5D4BECA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absolute voltage gain can be expected from the circuit in Figure E7-3 when R1 is 1800 ohms and RF is 68 kilohms?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400E2-0B6F-4596-83FE-E16A4DC67A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0.03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38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76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E7G10 ECLM Page (6 - 9)</a:t>
            </a:r>
          </a:p>
        </p:txBody>
      </p:sp>
    </p:spTree>
    <p:extLst>
      <p:ext uri="{BB962C8B-B14F-4D97-AF65-F5344CB8AC3E}">
        <p14:creationId xmlns:p14="http://schemas.microsoft.com/office/powerpoint/2010/main" val="2200669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73AB7-1AD9-4487-B024-E67D0996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absolute voltage gain can be expected from the circuit in Figure E7-3 when R1 is 3300 ohms and RF is 47 kilohms?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4338A-CC63-4FA9-98A1-0E21405D84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0.07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E7G11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2817817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87D01-3E47-4435-95B8-19879E3A4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absolute voltage gain can be expected from the circuit in Figure E7-3 when R1 is 3300 ohms and RF is 47 kilohms?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1203D-8971-487F-869E-C69E808358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28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14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7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0.07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  ) E7G11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437506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FF863-884B-4D85-8D7F-A28D4F45D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operational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5D185-292B-46A5-8070-559D56F5A9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high-gain, direct-coupled differential amplifier with very high input impedance and very low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digital audio amplifier whose characteristics are determined by components external to the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amplifier used to increase the average output of frequency modulated amateur signals to the legal limit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RF amplifier used in the UHF and microwave regions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E7G12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4057444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3CC77-BA19-4385-8F37-B0358712F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an operational amplifier?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30CB2-8FAE-4CC0-ACBC-84B5929A39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high-gain, direct-coupled differential amplifier with very high input impedance and very low output impedance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digital audio amplifier whose characteristics are determined by components external to the amplifier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amplifier used to increase the average output of frequency modulated amateur signals to the legal limit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RF amplifier used in the UHF and microwave regions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E7G12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284356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8762A-B95B-44AF-B64C-689F3B9A6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three common oscillator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9D49A-E222-44E2-8830-785E68FA7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Taft, Pierce and negative feedback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Pierce,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Fenner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and Beane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Taft, Hartley and Pierce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Colpitts, Hartley and Pierce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E7H01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16880721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37505-3B80-4C8C-9536-2AD08E9D8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three common oscillator circuits?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78FD0-1F33-4802-82A6-8EC900571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Taft, Pierce and negative feedback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Pierce,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Fenner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and Beane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Taft, Hartley and Pierce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Colpitts, Hartley and Pierce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E7H01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1086747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4E94A-CABF-484A-B2A3-6F07B498D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microphonic?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50B646-6F6D-4D93-8298-4BBF450F6B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IC used for amplifying microphone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Distortion caused by RF pickup on the microphone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Changes in oscillator frequency due to mechanical vibration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 loading of the microphone by an oscillator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30432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DC959-F344-4945-92AD-26D62791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typical output impedance of an op-amp?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C3F99-BA4C-442D-AAF2-76481D6085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high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E7G01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13706233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55050-214C-4BB2-9613-EC5EFBE0D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microphonic?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16D1F-E48E-4C6D-AD0F-B550F59F77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IC used for amplifying microphone signals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Distortion caused by RF pickup on the microphone cable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Changes in oscillator frequency due to mechanical vibration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Excess loading of the microphone by an oscillator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E7H02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074786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FE9C5-EB0C-450B-A9A0-A9749F4C7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phase-locked loop?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0FDDD-93BB-4AB4-835E-5CEA8D024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electronic servo loop consisting of a ratio detector, reactance modulator, and voltage-controlled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electronic circuit also known as a monostable multivibrator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electronic servo loop consisting of a phase detector, a low-pass filter, a voltage-controlled oscillator, and a stable reference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electronic circuit consisting of a precision push-pull amplifier with a differential phase input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E7H03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732963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4D074AF-FDD9-F08B-C1AE-0E31453FD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951D-63E5-2269-93F7-F23EF84C7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a phase-locked loop?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B92A7-825E-1B29-B306-160A79719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15468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An electronic servo loop consisting of a ratio detector, reactance modulator, and voltage-controlled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An electronic circuit also known as a monostable multivibrator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An electronic servo loop consisting of a phase detector, a low-pass filter, a voltage-controlled oscillator, and a stable reference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An electronic circuit consisting of a precision push-pull amplifier with a differential phase input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E7H03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28592593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A7473-19AC-4380-B710-35B6F6C5A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positive feedback supplied in a Colpitts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E25CD-FF79-4F6C-A0B7-9F8C7A597D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tapped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Through link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capacitive divider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a neutralizing capacitor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E7H04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600161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88C0A-DF94-4136-9C85-B546B1589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positive feedback supplied in a Colpitts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F3DF0-F8F3-4EF1-AF80-706385C39F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tapped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Through link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capacitive divider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a neutralizing capacitor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E7H04 ECLM Page (6 - 14)</a:t>
            </a:r>
          </a:p>
        </p:txBody>
      </p:sp>
    </p:spTree>
    <p:extLst>
      <p:ext uri="{BB962C8B-B14F-4D97-AF65-F5344CB8AC3E}">
        <p14:creationId xmlns:p14="http://schemas.microsoft.com/office/powerpoint/2010/main" val="33343788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F6847-A540-4ADB-BBB0-B5F0AF41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positive feedback supplied in a Pierce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00DB4-F0D1-4ECB-BE0B-7771E68DE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tapped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Through link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neutralizing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a quartz crystal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E7H05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431753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5637-DE2F-4DF3-A270-A9E10BC8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is positive feedback supplied in a Pierce oscillator?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8C060D-247A-4999-9D7D-F56E2DE2C4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Through a tapped coil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Through link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Through a neutralizing capacitor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Through a quartz crystal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E7H05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11960393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55348-D220-47C1-8AC0-83707D656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functions can be performed by a phase-locked loop?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76A95-072B-4D9A-81E8-2A207AD650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Wide-band AF and RF power amplification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Frequency synthesis and FM demodulation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Photovoltaic conversion and optical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Comparison of two digital input signals and digital pulse counting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E7H06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11620708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F5AD063-D933-E639-D4B5-C535A9C97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F4EF5-5B39-B662-990A-C40A15923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these functions can be performed by a phase-locked loop?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7E0C6-31A5-7167-D3ED-2BA73F0C07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Wide-band AF and RF power amplification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Frequency synthesis and FM demodulation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Photovoltaic conversion and optical coupling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Comparison of two digital input signals and digital pulse counting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E7H06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1084099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D2166-EAE5-49B5-AFF8-A2FC21C82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an oscillator’s microphonic responses be reduced?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F2485-6F42-40DB-87FB-7F399A6F2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NP0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Reduce noise on the oscillator’s power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Increase the bias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Mechanically isolate the oscillator circuitry from its enclosure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E7H07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413085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30B9-8A8E-4542-9F56-CD5C55A8C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typical output impedance of an op-amp?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C812E-3C66-4654-BA59-CC38A3BBC5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Very low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Very high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100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1000 ohms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E7G01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2980337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38646-1AB4-444D-A346-45619D1E1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How can an oscillator’s microphonic responses be reduced?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516E1-C89C-4600-B4B7-18AD848DB1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NP0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Reduce noise on the oscillator’s power supply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Increase the bias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Mechanically isolate the oscillator circuitry from its enclosure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E7H07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6526966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2E059-CD1C-45C9-A97B-C71AA3D2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components can be used to reduce thermal drift in crystal oscillators?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C014D-8E20-4DB7-91DD-CB4E1BD04C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NP0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Toroidal inductors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Wirewound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resistors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Non-inductive resistors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E7H08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349582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F21C1-07BE-4674-9C10-364870FE9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components can be used to reduce thermal drift in crystal oscillators?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B8D86-008E-46B4-AB3B-8FC9FC58B6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NP0 capacitors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Toroidal inductors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Wirewound</a:t>
            </a:r>
            <a:r>
              <a:rPr lang="en-US" b="0" i="0" u="none" strike="noStrike" baseline="0" dirty="0">
                <a:latin typeface="Calibri" panose="020F0502020204030204" pitchFamily="34" charset="0"/>
              </a:rPr>
              <a:t> resistors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Non-inductive resistors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E7H08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24817039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35DE-673E-43D8-9239-D7ACF98D6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frequency synthesizer circuit uses a phase accumulator, lookup table, digital to analog converter, and a low-pass anti-alias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7866F-F83B-410A-8B05-5ED2CC3D57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direct digital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hybrid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 locked loop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diode-switching matrix synthesizer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E7H09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42095148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51C67-36A7-4C47-816A-BC3CDAAD7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type of frequency synthesizer circuit uses a phase accumulator, lookup table, digital to analog converter, and a low-pass anti-alias filter?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CA5B5-FF47-407E-9AF8-CB48749222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A direct digital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 hybrid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A phase locked loop synthesizer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 diode-switching matrix synthesizer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(A) E7H09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8938583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08E30-BF85-46E1-98A7-D10568CB6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information is contained in the lookup table of a direct digital synthesizer (DDS)?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BE11F-56DC-40D2-9709-40A708BAC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phase relationship between a reference oscillator and the output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Amplitude values that represent the desired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phase relationship between a voltage-controlled oscillator and the output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Frequently used receiver and transmitter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E7H10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18393181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E8C4E-3FF6-4FD4-BAD8-49A54D5F4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information is contained in the lookup table of a direct digital synthesizer (DDS)?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5B752-92D5-4E33-B479-FB8C16E5CB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phase relationship between a reference oscillator and the output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Amplitude values that represent the desired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phase relationship between a voltage-controlled oscillator and the output waveform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Frequently used receiver and transmitter frequencies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E7H10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1785956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4A989-F2E5-4693-92F6-48AC4A486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major spectral impurity components of direct digital synthesizers?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41EB4-F1F6-40A0-B158-B455D18271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Broadband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Digital conversion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Spurious signals at discrete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Nyquist limit noise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E7H11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17560347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3E602-CAA9-4543-9458-AB355B75C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are the major spectral impurity components of direct digital synthesizers?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835ED-FB63-4FBC-9B03-5FFD88C21F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Broadband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Digital conversion noise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Spurious signals at discrete frequencies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Nyquist limit noise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(C) E7H11 ECLM Page (6 - 17)</a:t>
            </a:r>
          </a:p>
        </p:txBody>
      </p:sp>
    </p:spTree>
    <p:extLst>
      <p:ext uri="{BB962C8B-B14F-4D97-AF65-F5344CB8AC3E}">
        <p14:creationId xmlns:p14="http://schemas.microsoft.com/office/powerpoint/2010/main" val="39209758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5F41A-A47E-4FD1-8CF1-2E0249F2D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ensures that a crystal oscillator operates on the frequency specified by the crystal manufacturer?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C0C8C-A1AD-4F13-A3D8-EDBD7D7BE6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Provide the crystal with a specified parallel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Provide the crystal with a specified parallel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Bias the crystal at a specified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Bias the crystal at a specified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E7H12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04405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43674-017F-4246-A496-0296D250D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frequency response of the circuit in E7-3 if a capacitor is added across the feedback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13C08-FAD5-466E-9775-9B3C2232F5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Band-pass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Notch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E7G02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29967223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667D2-EA0E-4C6C-BD01-CE8AB9E19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ensures that a crystal oscillator operates on the frequency specified by the crystal manufacturer?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FF06A-C782-499A-8C47-5EF5BCACB4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Provide the crystal with a specified parallel inductance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Provide the crystal with a specified parallel capacitance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Bias the crystal at a specified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Bias the crystal at a specified current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E7H12 ECLM Page (6 - 16)</a:t>
            </a:r>
          </a:p>
        </p:txBody>
      </p:sp>
    </p:spTree>
    <p:extLst>
      <p:ext uri="{BB962C8B-B14F-4D97-AF65-F5344CB8AC3E}">
        <p14:creationId xmlns:p14="http://schemas.microsoft.com/office/powerpoint/2010/main" val="36495845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76968-A910-4F86-818E-1C54BC755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technique for providing highly accurate and stable oscillators needed for microwave transmission and reception?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EBFAD-AE67-4D7D-9A60-CBCE94E60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42855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a GPS signal reference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Use a rubidium stabilized reference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a temperature-controlled high Q dielectric resonator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E7H13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37742107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76968-A910-4F86-818E-1C54BC755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Which of the following is a technique for providing highly accurate and stable oscillators needed for microwave transmission and reception?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EBFAD-AE67-4D7D-9A60-CBCE94E60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3442855"/>
            <a:ext cx="8229600" cy="2438400"/>
          </a:xfrm>
        </p:spPr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Use a GPS signal reference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Use a rubidium stabilized reference oscillator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Use a temperature-controlled high Q dielectric resonator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All these choices are correct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E7H13 ECLM Page (6 - 15)</a:t>
            </a:r>
          </a:p>
        </p:txBody>
      </p:sp>
    </p:spTree>
    <p:extLst>
      <p:ext uri="{BB962C8B-B14F-4D97-AF65-F5344CB8AC3E}">
        <p14:creationId xmlns:p14="http://schemas.microsoft.com/office/powerpoint/2010/main" val="269775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0685900-AEEA-C730-6057-FBAF0EE63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3E8FA-ACE4-7999-234F-DC49783C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frequency response of the circuit in E7-3 if a capacitor is added across the feedback resistor?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FD3CA-B1B7-EEA7-153D-7F7DD87A3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High-pass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Low-pass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Band-pass filter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Notch filter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(B) E7G02 ECLM Page (6 - 36)</a:t>
            </a:r>
          </a:p>
        </p:txBody>
      </p:sp>
    </p:spTree>
    <p:extLst>
      <p:ext uri="{BB962C8B-B14F-4D97-AF65-F5344CB8AC3E}">
        <p14:creationId xmlns:p14="http://schemas.microsoft.com/office/powerpoint/2010/main" val="62458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4298B-19B6-46FF-976B-83C8572F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typical input impedance of an op-amp?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4A2AE-C569-434F-A20F-8E1EFC4EE0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low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Very high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E7G03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372050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DE48F-09C0-485E-B85C-9EAEDCE71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the typical input impedance of an op-amp?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D5A5C-B5B6-4CE2-B3EE-F8ADB93ACC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100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1000 ohms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Very low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Very high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(D) E7G03 ECLM Page (6 - 7)</a:t>
            </a:r>
          </a:p>
        </p:txBody>
      </p:sp>
    </p:spTree>
    <p:extLst>
      <p:ext uri="{BB962C8B-B14F-4D97-AF65-F5344CB8AC3E}">
        <p14:creationId xmlns:p14="http://schemas.microsoft.com/office/powerpoint/2010/main" val="113673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6A28-1042-450D-BE0F-5C91B01C2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What is meant by the term “op-amp input offset voltage”?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5C15D-6285-4C54-93F5-CACFCF1237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A. The output voltage of the op-amp minus its input voltage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B. The difference between the output voltage of the op-amp and the input voltage required in the immediately following stage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C. The differential input voltage needed to bring the open loop output voltage to zero</a:t>
            </a:r>
          </a:p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D. The potential between the amplifier input terminals of the op-amp in an open loop condition</a:t>
            </a:r>
          </a:p>
          <a:p>
            <a:r>
              <a:rPr lang="pt-BR" b="0" i="0" u="none" strike="noStrike" baseline="0" dirty="0">
                <a:latin typeface="Calibri" panose="020F0502020204030204" pitchFamily="34" charset="0"/>
              </a:rPr>
              <a:t>E7G04 ECLM Page (6 - 8)</a:t>
            </a:r>
          </a:p>
        </p:txBody>
      </p:sp>
    </p:spTree>
    <p:extLst>
      <p:ext uri="{BB962C8B-B14F-4D97-AF65-F5344CB8AC3E}">
        <p14:creationId xmlns:p14="http://schemas.microsoft.com/office/powerpoint/2010/main" val="308429631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361</TotalTime>
  <Words>2769</Words>
  <Application>Microsoft Office PowerPoint</Application>
  <PresentationFormat>On-screen Show (4:3)</PresentationFormat>
  <Paragraphs>303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Gill Sans</vt:lpstr>
      <vt:lpstr>Times New Roman</vt:lpstr>
      <vt:lpstr>Module Theme</vt:lpstr>
      <vt:lpstr>PowerPoint Presentation</vt:lpstr>
      <vt:lpstr>PowerPoint Presentation</vt:lpstr>
      <vt:lpstr>What is the typical output impedance of an op-amp?</vt:lpstr>
      <vt:lpstr>What is the typical output impedance of an op-amp?</vt:lpstr>
      <vt:lpstr>What is the frequency response of the circuit in E7-3 if a capacitor is added across the feedback resistor?</vt:lpstr>
      <vt:lpstr>What is the frequency response of the circuit in E7-3 if a capacitor is added across the feedback resistor?</vt:lpstr>
      <vt:lpstr>What is the typical input impedance of an op-amp?</vt:lpstr>
      <vt:lpstr>What is the typical input impedance of an op-amp?</vt:lpstr>
      <vt:lpstr>What is meant by the term “op-amp input offset voltage”?</vt:lpstr>
      <vt:lpstr>What is meant by the term “op-amp input offset voltage”?</vt:lpstr>
      <vt:lpstr>How can unwanted ringing and audio instability be prevented in an op-amp audio filter?</vt:lpstr>
      <vt:lpstr>How can unwanted ringing and audio instability be prevented in an op-amp audio filter?</vt:lpstr>
      <vt:lpstr>What is the gain-bandwidth of an operational amplifier?</vt:lpstr>
      <vt:lpstr>What is the gain-bandwidth of an operational amplifier?</vt:lpstr>
      <vt:lpstr>What voltage gain can be expected from the circuit in Figure E7 3 when R1 is 10 ohms and RF is 470 ohms?</vt:lpstr>
      <vt:lpstr>What voltage gain can be expected from the circuit in Figure E7 3 when R1 is 10 ohms and RF is 470 ohms?</vt:lpstr>
      <vt:lpstr>How does the gain of an ideal operational amplifier vary with frequency?</vt:lpstr>
      <vt:lpstr>How does the gain of an ideal operational amplifier vary with frequency?</vt:lpstr>
      <vt:lpstr>What will be the output voltage of the circuit shown in Figure E7-3 if R1 is 1000 ohms, RF is 10,000 ohms, and 0.23 volts DC is applied to the input?</vt:lpstr>
      <vt:lpstr>What will be the output voltage of the circuit shown in Figure E7-3 if R1 is 1000 ohms, RF is 10,000 ohms, and 0.23 volts DC is applied to the input?</vt:lpstr>
      <vt:lpstr>What absolute voltage gain can be expected from the circuit in Figure E7-3 when R1 is 1800 ohms and RF is 68 kilohms?</vt:lpstr>
      <vt:lpstr>What absolute voltage gain can be expected from the circuit in Figure E7-3 when R1 is 1800 ohms and RF is 68 kilohms?</vt:lpstr>
      <vt:lpstr>What absolute voltage gain can be expected from the circuit in Figure E7-3 when R1 is 3300 ohms and RF is 47 kilohms?</vt:lpstr>
      <vt:lpstr>What absolute voltage gain can be expected from the circuit in Figure E7-3 when R1 is 3300 ohms and RF is 47 kilohms?</vt:lpstr>
      <vt:lpstr>What is an operational amplifier?</vt:lpstr>
      <vt:lpstr>What is an operational amplifier?</vt:lpstr>
      <vt:lpstr>What are three common oscillator circuits?</vt:lpstr>
      <vt:lpstr>What are three common oscillator circuits?</vt:lpstr>
      <vt:lpstr>What is a microphonic?</vt:lpstr>
      <vt:lpstr>What is a microphonic?</vt:lpstr>
      <vt:lpstr>What is a phase-locked loop?</vt:lpstr>
      <vt:lpstr>What is a phase-locked loop?</vt:lpstr>
      <vt:lpstr>How is positive feedback supplied in a Colpitts oscillator?</vt:lpstr>
      <vt:lpstr>How is positive feedback supplied in a Colpitts oscillator?</vt:lpstr>
      <vt:lpstr>How is positive feedback supplied in a Pierce oscillator?</vt:lpstr>
      <vt:lpstr>How is positive feedback supplied in a Pierce oscillator?</vt:lpstr>
      <vt:lpstr>Which of these functions can be performed by a phase-locked loop?</vt:lpstr>
      <vt:lpstr>Which of these functions can be performed by a phase-locked loop?</vt:lpstr>
      <vt:lpstr>How can an oscillator’s microphonic responses be reduced?</vt:lpstr>
      <vt:lpstr>How can an oscillator’s microphonic responses be reduced?</vt:lpstr>
      <vt:lpstr>Which of the following components can be used to reduce thermal drift in crystal oscillators?</vt:lpstr>
      <vt:lpstr>Which of the following components can be used to reduce thermal drift in crystal oscillators?</vt:lpstr>
      <vt:lpstr>What type of frequency synthesizer circuit uses a phase accumulator, lookup table, digital to analog converter, and a low-pass anti-alias filter?</vt:lpstr>
      <vt:lpstr>What type of frequency synthesizer circuit uses a phase accumulator, lookup table, digital to analog converter, and a low-pass anti-alias filter?</vt:lpstr>
      <vt:lpstr>What information is contained in the lookup table of a direct digital synthesizer (DDS)?</vt:lpstr>
      <vt:lpstr>What information is contained in the lookup table of a direct digital synthesizer (DDS)?</vt:lpstr>
      <vt:lpstr>What are the major spectral impurity components of direct digital synthesizers?</vt:lpstr>
      <vt:lpstr>What are the major spectral impurity components of direct digital synthesizers?</vt:lpstr>
      <vt:lpstr>Which of the following ensures that a crystal oscillator operates on the frequency specified by the crystal manufacturer?</vt:lpstr>
      <vt:lpstr>Which of the following ensures that a crystal oscillator operates on the frequency specified by the crystal manufacturer?</vt:lpstr>
      <vt:lpstr>Which of the following is a technique for providing highly accurate and stable oscillators needed for microwave transmission and reception?</vt:lpstr>
      <vt:lpstr>Which of the following is a technique for providing highly accurate and stable oscillators needed for microwave transmission and reception?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11</cp:revision>
  <dcterms:created xsi:type="dcterms:W3CDTF">2014-03-12T18:09:47Z</dcterms:created>
  <dcterms:modified xsi:type="dcterms:W3CDTF">2024-06-26T18:42:59Z</dcterms:modified>
</cp:coreProperties>
</file>